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1062" y="391886"/>
            <a:ext cx="3114675" cy="1031965"/>
          </a:xfrm>
        </p:spPr>
        <p:txBody>
          <a:bodyPr>
            <a:noAutofit/>
          </a:bodyPr>
          <a:lstStyle/>
          <a:p>
            <a:r>
              <a:rPr lang="ru-RU" sz="1800" dirty="0" err="1" smtClean="0"/>
              <a:t>Шарифуллина</a:t>
            </a:r>
            <a:r>
              <a:rPr lang="ru-RU" sz="1800" dirty="0" smtClean="0"/>
              <a:t> </a:t>
            </a:r>
            <a:r>
              <a:rPr lang="ru-RU" sz="1800" dirty="0" err="1" smtClean="0"/>
              <a:t>Энджекай</a:t>
            </a:r>
            <a:r>
              <a:rPr lang="ru-RU" sz="1800" dirty="0" smtClean="0"/>
              <a:t> </a:t>
            </a:r>
            <a:r>
              <a:rPr lang="ru-RU" sz="1800" dirty="0" err="1" smtClean="0"/>
              <a:t>юнусовна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директор школы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97680" y="1750422"/>
            <a:ext cx="6143308" cy="4323807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ru-RU" sz="2900" b="1" dirty="0" smtClean="0">
                <a:solidFill>
                  <a:schemeClr val="tx1"/>
                </a:solidFill>
              </a:rPr>
              <a:t>	</a:t>
            </a:r>
          </a:p>
          <a:p>
            <a:pPr algn="l"/>
            <a:r>
              <a:rPr lang="ru-RU" sz="5500" b="1" dirty="0" smtClean="0">
                <a:solidFill>
                  <a:schemeClr val="tx1"/>
                </a:solidFill>
              </a:rPr>
              <a:t>Уважаемая </a:t>
            </a:r>
            <a:r>
              <a:rPr lang="ru-RU" sz="5500" b="1" dirty="0">
                <a:solidFill>
                  <a:schemeClr val="tx1"/>
                </a:solidFill>
              </a:rPr>
              <a:t>и дорогая </a:t>
            </a:r>
            <a:r>
              <a:rPr lang="ru-RU" sz="5500" b="1" dirty="0" smtClean="0">
                <a:solidFill>
                  <a:schemeClr val="tx1"/>
                </a:solidFill>
              </a:rPr>
              <a:t>наша </a:t>
            </a:r>
            <a:r>
              <a:rPr lang="ru-RU" sz="5500" b="1" dirty="0" err="1" smtClean="0">
                <a:solidFill>
                  <a:schemeClr val="tx1"/>
                </a:solidFill>
              </a:rPr>
              <a:t>Энджекай</a:t>
            </a:r>
            <a:r>
              <a:rPr lang="ru-RU" sz="5500" b="1" dirty="0" smtClean="0">
                <a:solidFill>
                  <a:schemeClr val="tx1"/>
                </a:solidFill>
              </a:rPr>
              <a:t> </a:t>
            </a:r>
            <a:r>
              <a:rPr lang="ru-RU" sz="5500" b="1" dirty="0" err="1" smtClean="0">
                <a:solidFill>
                  <a:schemeClr val="tx1"/>
                </a:solidFill>
              </a:rPr>
              <a:t>юнусовна</a:t>
            </a:r>
            <a:r>
              <a:rPr lang="ru-RU" sz="5500" b="1" dirty="0" smtClean="0">
                <a:solidFill>
                  <a:schemeClr val="tx1"/>
                </a:solidFill>
              </a:rPr>
              <a:t>! </a:t>
            </a:r>
          </a:p>
          <a:p>
            <a:pPr algn="l"/>
            <a:r>
              <a:rPr lang="ru-RU" sz="5500" b="1" dirty="0" smtClean="0">
                <a:solidFill>
                  <a:schemeClr val="tx1"/>
                </a:solidFill>
              </a:rPr>
              <a:t>От</a:t>
            </a:r>
            <a:r>
              <a:rPr lang="ru-RU" sz="5500" b="1" dirty="0">
                <a:solidFill>
                  <a:schemeClr val="tx1"/>
                </a:solidFill>
              </a:rPr>
              <a:t> всего нашего дружного коллектива примите самые искренние поздравления </a:t>
            </a:r>
            <a:r>
              <a:rPr lang="ru-RU" sz="5500" b="1" dirty="0" smtClean="0">
                <a:solidFill>
                  <a:schemeClr val="tx1"/>
                </a:solidFill>
              </a:rPr>
              <a:t>с</a:t>
            </a:r>
            <a:r>
              <a:rPr lang="ru-RU" sz="5500" b="1" dirty="0">
                <a:solidFill>
                  <a:schemeClr val="tx1"/>
                </a:solidFill>
              </a:rPr>
              <a:t> </a:t>
            </a:r>
            <a:r>
              <a:rPr lang="ru-RU" sz="5500" b="1" dirty="0" smtClean="0">
                <a:solidFill>
                  <a:schemeClr val="tx1"/>
                </a:solidFill>
              </a:rPr>
              <a:t>юбилеем!</a:t>
            </a:r>
          </a:p>
          <a:p>
            <a:pPr algn="l"/>
            <a:r>
              <a:rPr lang="ru-RU" sz="5500" b="1" dirty="0" smtClean="0">
                <a:solidFill>
                  <a:schemeClr val="tx1"/>
                </a:solidFill>
              </a:rPr>
              <a:t> 	Желаем </a:t>
            </a:r>
            <a:r>
              <a:rPr lang="ru-RU" sz="5500" b="1" dirty="0">
                <a:solidFill>
                  <a:schemeClr val="tx1"/>
                </a:solidFill>
              </a:rPr>
              <a:t>вам самого крепкого здоровья, бодрости духа, радости в сердце, теплоты в душе! Пусть утра ваши будут чистыми и ясными, дни — успешными и плодотворными, а вечера — теплыми и уютными! Уважения вам безмерного, любви самой светлой, радости и много разных удовольствий в жизни!</a:t>
            </a:r>
            <a:br>
              <a:rPr lang="ru-RU" sz="5500" b="1" dirty="0">
                <a:solidFill>
                  <a:schemeClr val="tx1"/>
                </a:solidFill>
              </a:rPr>
            </a:br>
            <a:r>
              <a:rPr lang="ru-RU" sz="5500" b="1" dirty="0">
                <a:solidFill>
                  <a:schemeClr val="tx1"/>
                </a:solidFill>
              </a:rPr>
              <a:t/>
            </a:r>
            <a:br>
              <a:rPr lang="ru-RU" sz="5500" b="1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1" y="1724297"/>
            <a:ext cx="3114675" cy="3962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94" y="117566"/>
            <a:ext cx="3446856" cy="147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1437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34</TotalTime>
  <Words>98</Words>
  <Application>Microsoft Office PowerPoint</Application>
  <PresentationFormat>Широкоэкранный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Tw Cen MT</vt:lpstr>
      <vt:lpstr>Капля</vt:lpstr>
      <vt:lpstr>Шарифуллина Энджекай юнусовна директор школы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Шарифуллина Энджекай юнусовна директор школы</dc:title>
  <dc:creator>ЕГ</dc:creator>
  <cp:lastModifiedBy>ЕГ</cp:lastModifiedBy>
  <cp:revision>5</cp:revision>
  <dcterms:created xsi:type="dcterms:W3CDTF">2023-03-13T09:39:40Z</dcterms:created>
  <dcterms:modified xsi:type="dcterms:W3CDTF">2023-03-13T10:23:13Z</dcterms:modified>
</cp:coreProperties>
</file>